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0" r:id="rId2"/>
    <p:sldId id="261" r:id="rId3"/>
    <p:sldId id="262" r:id="rId4"/>
    <p:sldId id="263" r:id="rId5"/>
    <p:sldId id="264" r:id="rId6"/>
    <p:sldId id="265" r:id="rId7"/>
    <p:sldId id="266" r:id="rId8"/>
    <p:sldId id="267" r:id="rId9"/>
    <p:sldId id="268" r:id="rId10"/>
    <p:sldId id="269" r:id="rId11"/>
    <p:sldId id="270" r:id="rId12"/>
  </p:sldIdLst>
  <p:sldSz cx="9144000" cy="6858000" type="screen4x3"/>
  <p:notesSz cx="6807200" cy="9939338"/>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13B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5108" autoAdjust="0"/>
  </p:normalViewPr>
  <p:slideViewPr>
    <p:cSldViewPr snapToGrid="0" snapToObjects="1">
      <p:cViewPr varScale="1">
        <p:scale>
          <a:sx n="47" d="100"/>
          <a:sy n="47" d="100"/>
        </p:scale>
        <p:origin x="-182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AU"/>
          </a:p>
        </p:txBody>
      </p:sp>
      <p:sp>
        <p:nvSpPr>
          <p:cNvPr id="3" name="Date Placeholder 2"/>
          <p:cNvSpPr>
            <a:spLocks noGrp="1"/>
          </p:cNvSpPr>
          <p:nvPr>
            <p:ph type="dt" idx="1"/>
          </p:nvPr>
        </p:nvSpPr>
        <p:spPr>
          <a:xfrm>
            <a:off x="3856038" y="0"/>
            <a:ext cx="2949575"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B4685577-9D2B-4D98-9089-EE5FC95FA5ED}" type="datetimeFigureOut">
              <a:rPr lang="en-AU"/>
              <a:pPr/>
              <a:t>10/12/2015</a:t>
            </a:fld>
            <a:endParaRPr lang="en-AU"/>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pPr lvl="0"/>
            <a:endParaRPr lang="en-AU" noProof="0" dirty="0" smtClean="0"/>
          </a:p>
        </p:txBody>
      </p:sp>
      <p:sp>
        <p:nvSpPr>
          <p:cNvPr id="5" name="Notes Placeholder 4"/>
          <p:cNvSpPr>
            <a:spLocks noGrp="1"/>
          </p:cNvSpPr>
          <p:nvPr>
            <p:ph type="body" sz="quarter" idx="3"/>
          </p:nvPr>
        </p:nvSpPr>
        <p:spPr>
          <a:xfrm>
            <a:off x="681038" y="4783138"/>
            <a:ext cx="5445125" cy="3913187"/>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6" name="Footer Placeholder 5"/>
          <p:cNvSpPr>
            <a:spLocks noGrp="1"/>
          </p:cNvSpPr>
          <p:nvPr>
            <p:ph type="ftr" sz="quarter" idx="4"/>
          </p:nvPr>
        </p:nvSpPr>
        <p:spPr>
          <a:xfrm>
            <a:off x="0" y="9440863"/>
            <a:ext cx="2949575" cy="49847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AU"/>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04892F6-4466-4B0F-8892-522209C95310}" type="slidenum">
              <a:rPr lang="en-AU"/>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a:lstStyle/>
          <a:p>
            <a:pPr eaLnBrk="1" hangingPunct="1">
              <a:spcBef>
                <a:spcPct val="0"/>
              </a:spcBef>
            </a:pPr>
            <a:r>
              <a:rPr lang="en-AU" altLang="en-US" smtClean="0"/>
              <a:t>For teachers instruction guide go to (website link)</a:t>
            </a:r>
          </a:p>
          <a:p>
            <a:pPr eaLnBrk="1" hangingPunct="1">
              <a:spcBef>
                <a:spcPct val="0"/>
              </a:spcBef>
            </a:pPr>
            <a:r>
              <a:rPr lang="en-AU" altLang="en-US" smtClean="0"/>
              <a:t>Question on each slide will appear with each mouse click.</a:t>
            </a:r>
          </a:p>
        </p:txBody>
      </p:sp>
      <p:sp>
        <p:nvSpPr>
          <p:cNvPr id="7172" name="Slide Number Placeholder 3"/>
          <p:cNvSpPr>
            <a:spLocks noGrp="1"/>
          </p:cNvSpPr>
          <p:nvPr>
            <p:ph type="sldNum" sz="quarter" idx="5"/>
          </p:nvPr>
        </p:nvSpPr>
        <p:spPr bwMode="auto">
          <a:noFill/>
          <a:ln>
            <a:miter lim="800000"/>
            <a:headEnd/>
            <a:tailEnd/>
          </a:ln>
        </p:spPr>
        <p:txBody>
          <a:bodyPr/>
          <a:lstStyle/>
          <a:p>
            <a:fld id="{7E63586E-BD34-4806-86D9-BE48AD65434E}" type="slidenum">
              <a:rPr lang="en-AU" altLang="en-US"/>
              <a:pPr/>
              <a:t>1</a:t>
            </a:fld>
            <a:endParaRPr lang="en-AU"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r>
              <a:rPr lang="en-US" altLang="en-US" smtClean="0"/>
              <a:t>Students then identify an adult with whom they could conduct the quiz and plan when they will do it. Once they have completed the quiz they share the correct answer and discuss the reasons behind it with the adult. </a:t>
            </a:r>
          </a:p>
          <a:p>
            <a:endParaRPr lang="en-US" altLang="en-US" smtClean="0"/>
          </a:p>
          <a:p>
            <a:r>
              <a:rPr lang="en-US" altLang="en-US" i="1" smtClean="0"/>
              <a:t>Once students have completed the quiz with an adult consider summarizing how many answered each question correctly. Analyze the data by asking them what it might mean for drivers and bike riders sharing the road safely. Explore what action they could take to promote safe travel in the local community.</a:t>
            </a:r>
            <a:r>
              <a:rPr lang="en-US" altLang="en-US" smtClean="0"/>
              <a:t/>
            </a:r>
            <a:br>
              <a:rPr lang="en-US" altLang="en-US" smtClean="0"/>
            </a:br>
            <a:endParaRPr lang="en-AU" alt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2789FC1A-ECCB-40E5-99B9-B9194C0E8E8C}" type="slidenum">
              <a:rPr lang="en-AU" altLang="en-US"/>
              <a:pPr/>
              <a:t>11</a:t>
            </a:fld>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lstStyle/>
          <a:p>
            <a:r>
              <a:rPr lang="en-AU" altLang="en-US" smtClean="0"/>
              <a:t>If preferable swap this decision with another simple predicament </a:t>
            </a:r>
          </a:p>
        </p:txBody>
      </p:sp>
      <p:sp>
        <p:nvSpPr>
          <p:cNvPr id="9220" name="Slide Number Placeholder 3"/>
          <p:cNvSpPr>
            <a:spLocks noGrp="1"/>
          </p:cNvSpPr>
          <p:nvPr>
            <p:ph type="sldNum" sz="quarter" idx="5"/>
          </p:nvPr>
        </p:nvSpPr>
        <p:spPr bwMode="auto">
          <a:noFill/>
          <a:ln>
            <a:miter lim="800000"/>
            <a:headEnd/>
            <a:tailEnd/>
          </a:ln>
        </p:spPr>
        <p:txBody>
          <a:bodyPr/>
          <a:lstStyle/>
          <a:p>
            <a:fld id="{5E53A325-EB57-4027-B748-5F71F74F066F}" type="slidenum">
              <a:rPr lang="en-AU" altLang="en-US"/>
              <a:pPr/>
              <a:t>2</a:t>
            </a:fld>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r>
              <a:rPr lang="en-US" altLang="en-US" smtClean="0"/>
              <a:t>Encourage students to consider how others might influence them and if this is helpful -  e.g. peer pressure to eat it lolly now even if you want to wait.</a:t>
            </a:r>
          </a:p>
          <a:p>
            <a:endParaRPr lang="en-US" altLang="en-US" smtClean="0"/>
          </a:p>
          <a:p>
            <a:r>
              <a:rPr lang="en-US" altLang="en-US" smtClean="0"/>
              <a:t>Ask students to make their own decision individually and then ask for volunteers to share their decision and reasons with the class.</a:t>
            </a:r>
            <a:endParaRPr lang="en-AU"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271BAE13-043E-4458-8727-4CAF6D45BAF7}" type="slidenum">
              <a:rPr lang="en-AU" altLang="en-US"/>
              <a:pPr/>
              <a:t>3</a:t>
            </a:fld>
            <a:endParaRPr lang="en-A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r>
              <a:rPr lang="en-US" altLang="en-US" smtClean="0"/>
              <a:t>Refer students to pg. 32 - 34 in their student learning journal and ask them to choose one scenario or write one of their own that relates to bike riding. Check their understanding of the task, if needed provide additional help by modelling one of the listed scenarios before students move off to work individually.</a:t>
            </a:r>
          </a:p>
          <a:p>
            <a:endParaRPr lang="en-US" altLang="en-US" smtClean="0"/>
          </a:p>
          <a:p>
            <a:r>
              <a:rPr lang="en-US" altLang="en-US" i="1" smtClean="0"/>
              <a:t>Encourage students to consider how others might influence them and if this is helpful.</a:t>
            </a:r>
            <a:br>
              <a:rPr lang="en-US" altLang="en-US" i="1" smtClean="0"/>
            </a:br>
            <a:r>
              <a:rPr lang="en-US" altLang="en-US" i="1" smtClean="0"/>
              <a:t>eg. Scenario 1. Peer pressure to ride using unsafe equipment.  </a:t>
            </a:r>
            <a:endParaRPr lang="en-US" alt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4312D052-865C-4076-A8A5-4721CA45BF46}" type="slidenum">
              <a:rPr lang="en-AU" altLang="en-US"/>
              <a:pPr/>
              <a:t>4</a:t>
            </a:fld>
            <a:endParaRPr lang="en-A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r>
              <a:rPr lang="en-US" altLang="en-US" smtClean="0"/>
              <a:t>Have students share their decision with a parent or carer. The parent provides feedback that the student records. The parent signs on pg. 35.</a:t>
            </a:r>
            <a:endParaRPr lang="en-AU" alt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2EE0B028-412C-4728-B04D-7AF1BE37B401}" type="slidenum">
              <a:rPr lang="en-AU" altLang="en-US"/>
              <a:pPr/>
              <a:t>5</a:t>
            </a:fld>
            <a:endParaRPr lang="en-A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altLang="en-US" i="1" smtClean="0"/>
              <a:t>For students that finish early, have them complete the activity on pg. 26-27. Direct students attention to question whether the scenario is predictable. Spot language that describes the scenario (e.g. suddenly). If it is predictable then they should record a controlled brake procedure. </a:t>
            </a:r>
          </a:p>
          <a:p>
            <a:endParaRPr lang="en-US" altLang="en-US" i="1" smtClean="0"/>
          </a:p>
          <a:p>
            <a:r>
              <a:rPr lang="en-US" altLang="en-US" smtClean="0"/>
              <a:t>Consider having students record their experiences in making a decision after each practical session on pg. 36-37. Encourage the inclusion of responsible behaviors as a learner.</a:t>
            </a:r>
            <a:endParaRPr lang="en-AU" alt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3383FCC5-19A4-4C1D-B052-5D424F3C586F}" type="slidenum">
              <a:rPr lang="en-AU" altLang="en-US"/>
              <a:pPr/>
              <a:t>6</a:t>
            </a:fld>
            <a:endParaRPr lang="en-A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r>
              <a:rPr lang="en-US" altLang="en-US" i="1" smtClean="0"/>
              <a:t>You may negotiate to do the junctions quiz in the practical session with instructors. Check with your </a:t>
            </a:r>
            <a:r>
              <a:rPr lang="en-US" altLang="en-US" b="1" i="1" smtClean="0"/>
              <a:t>Way2Go Bike Ed </a:t>
            </a:r>
            <a:r>
              <a:rPr lang="en-US" altLang="en-US" i="1" smtClean="0"/>
              <a:t>coordinator.</a:t>
            </a:r>
            <a:endParaRPr lang="en-AU"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18EB8624-E167-4292-A865-F63792404D24}" type="slidenum">
              <a:rPr lang="en-AU" altLang="en-US"/>
              <a:pPr/>
              <a:t>7</a:t>
            </a:fld>
            <a:endParaRPr lang="en-AU"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AU" altLang="en-US" smtClean="0"/>
              <a:t>Roads, riders and respect – Have students circle option 1, 2 o3 3 and fill in the rest of the words if they know them.</a:t>
            </a:r>
          </a:p>
          <a:p>
            <a:r>
              <a:rPr lang="en-AU" altLang="en-US" smtClean="0"/>
              <a:t>Left turn – explain that they can record how confident they feel about doing a left hand turn after the practical session. </a:t>
            </a:r>
          </a:p>
          <a:p>
            <a:r>
              <a:rPr lang="en-AU" altLang="en-US" smtClean="0"/>
              <a:t>Refer to the answer sheet for more information </a:t>
            </a:r>
          </a:p>
        </p:txBody>
      </p:sp>
      <p:sp>
        <p:nvSpPr>
          <p:cNvPr id="21508" name="Slide Number Placeholder 3"/>
          <p:cNvSpPr>
            <a:spLocks noGrp="1"/>
          </p:cNvSpPr>
          <p:nvPr>
            <p:ph type="sldNum" sz="quarter" idx="5"/>
          </p:nvPr>
        </p:nvSpPr>
        <p:spPr bwMode="auto">
          <a:noFill/>
          <a:ln>
            <a:miter lim="800000"/>
            <a:headEnd/>
            <a:tailEnd/>
          </a:ln>
        </p:spPr>
        <p:txBody>
          <a:bodyPr/>
          <a:lstStyle/>
          <a:p>
            <a:fld id="{EB58F580-0752-4EE1-BF2C-0B999E5E5E53}" type="slidenum">
              <a:rPr lang="en-AU" altLang="en-US"/>
              <a:pPr/>
              <a:t>8</a:t>
            </a:fld>
            <a:endParaRPr lang="en-AU"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r>
              <a:rPr lang="en-AU" altLang="en-US" smtClean="0"/>
              <a:t>Have students circle route number 1, 2 or 3 and provide reasons in dot point format. Highlight key word – </a:t>
            </a:r>
            <a:r>
              <a:rPr lang="en-AU" altLang="en-US" b="1" smtClean="0"/>
              <a:t>safest</a:t>
            </a:r>
            <a:r>
              <a:rPr lang="en-AU" altLang="en-US" smtClean="0"/>
              <a:t> option </a:t>
            </a:r>
          </a:p>
        </p:txBody>
      </p:sp>
      <p:sp>
        <p:nvSpPr>
          <p:cNvPr id="23556" name="Slide Number Placeholder 3"/>
          <p:cNvSpPr>
            <a:spLocks noGrp="1"/>
          </p:cNvSpPr>
          <p:nvPr>
            <p:ph type="sldNum" sz="quarter" idx="5"/>
          </p:nvPr>
        </p:nvSpPr>
        <p:spPr bwMode="auto">
          <a:noFill/>
          <a:ln>
            <a:miter lim="800000"/>
            <a:headEnd/>
            <a:tailEnd/>
          </a:ln>
        </p:spPr>
        <p:txBody>
          <a:bodyPr/>
          <a:lstStyle/>
          <a:p>
            <a:fld id="{D3AD61A1-8BE3-449C-9692-45F37C16B441}" type="slidenum">
              <a:rPr lang="en-AU" altLang="en-US"/>
              <a:pPr/>
              <a:t>9</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creen">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srcRect/>
          <a:stretch>
            <a:fillRect/>
          </a:stretch>
        </p:blipFill>
        <p:spPr bwMode="auto">
          <a:xfrm>
            <a:off x="12700" y="0"/>
            <a:ext cx="91186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fld id="{0426D29B-B561-4AF6-91F8-4B6DDC4A4C4A}" type="datetimeFigureOut">
              <a:rPr lang="en-US"/>
              <a:pPr/>
              <a:t>12/10/2015</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82330A8A-1D2A-4E6F-BACB-A82631072AC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a:xfrm>
            <a:off x="541130" y="1521128"/>
            <a:ext cx="8061740" cy="3960000"/>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C7A2CC5C-8961-46DB-8EBE-A18F75A8FBB8}" type="datetimeFigureOut">
              <a:rPr lang="en-US"/>
              <a:pPr/>
              <a:t>12/10/2015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29B617-816A-49F9-8F6C-4B0B883BD91B}"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image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7" name="Content Placeholder 2"/>
          <p:cNvSpPr>
            <a:spLocks noGrp="1"/>
          </p:cNvSpPr>
          <p:nvPr>
            <p:ph idx="1"/>
          </p:nvPr>
        </p:nvSpPr>
        <p:spPr>
          <a:xfrm>
            <a:off x="541130" y="1521128"/>
            <a:ext cx="8061740" cy="3960000"/>
          </a:xfrm>
        </p:spPr>
        <p:txBody>
          <a:bodyPr/>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B6E9B88-6CFD-403C-BD07-668F437CCAA3}" type="datetimeFigureOut">
              <a:rPr lang="en-US"/>
              <a:pPr/>
              <a:t>12/10/2015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83E265-42B1-444E-AA3B-F825C93677A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12700" y="0"/>
            <a:ext cx="9118600" cy="6858000"/>
          </a:xfrm>
          <a:prstGeom prst="rect">
            <a:avLst/>
          </a:prstGeom>
          <a:noFill/>
          <a:ln w="9525">
            <a:noFill/>
            <a:miter lim="800000"/>
            <a:headEnd/>
            <a:tailEnd/>
          </a:ln>
        </p:spPr>
      </p:pic>
      <p:sp>
        <p:nvSpPr>
          <p:cNvPr id="3" name="Content Placeholder 2"/>
          <p:cNvSpPr>
            <a:spLocks noGrp="1"/>
          </p:cNvSpPr>
          <p:nvPr>
            <p:ph idx="1"/>
          </p:nvPr>
        </p:nvSpPr>
        <p:spPr>
          <a:xfrm>
            <a:off x="541130" y="540000"/>
            <a:ext cx="8061740" cy="4467380"/>
          </a:xfrm>
        </p:spPr>
        <p:txBody>
          <a:bodyPr/>
          <a:lstStyle>
            <a:lvl1pPr marL="0" indent="0">
              <a:buFontTx/>
              <a:buNone/>
              <a:defRPr/>
            </a:lvl1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787C221-7AB2-4BD4-B37C-6A93A6AA25BC}" type="datetimeFigureOut">
              <a:rPr lang="en-US"/>
              <a:pPr/>
              <a:t>12/10/2015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0D48323-CFD8-4D4B-B90E-DAD359497B7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12700" y="0"/>
            <a:ext cx="9118600" cy="6858000"/>
          </a:xfrm>
          <a:prstGeom prst="rect">
            <a:avLst/>
          </a:prstGeom>
          <a:noFill/>
          <a:ln w="9525">
            <a:noFill/>
            <a:miter lim="800000"/>
            <a:headEnd/>
            <a:tailEnd/>
          </a:ln>
        </p:spPr>
      </p:pic>
      <p:sp>
        <p:nvSpPr>
          <p:cNvPr id="3" name="Content Placeholder 2"/>
          <p:cNvSpPr>
            <a:spLocks noGrp="1"/>
          </p:cNvSpPr>
          <p:nvPr>
            <p:ph idx="1"/>
          </p:nvPr>
        </p:nvSpPr>
        <p:spPr>
          <a:xfrm>
            <a:off x="541130" y="540000"/>
            <a:ext cx="8061740" cy="4467380"/>
          </a:xfrm>
        </p:spPr>
        <p:txBody>
          <a:bodyPr/>
          <a:lstStyle>
            <a:lvl1pPr marL="0" indent="0">
              <a:buFontTx/>
              <a:buNone/>
              <a:defRPr/>
            </a:lvl1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80F1992-F2B2-4428-8577-F2A0C6B51811}" type="datetimeFigureOut">
              <a:rPr lang="en-US"/>
              <a:pPr/>
              <a:t>12/10/2015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DCB876C-21A5-4229-B19E-E6CAB51C47AF}"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7"/>
          <a:srcRect/>
          <a:stretch>
            <a:fillRect/>
          </a:stretch>
        </p:blipFill>
        <p:spPr bwMode="auto">
          <a:xfrm>
            <a:off x="12700" y="0"/>
            <a:ext cx="9118600" cy="6858000"/>
          </a:xfrm>
          <a:prstGeom prst="rect">
            <a:avLst/>
          </a:prstGeom>
          <a:noFill/>
          <a:ln w="9525">
            <a:noFill/>
            <a:miter lim="800000"/>
            <a:headEnd/>
            <a:tailEnd/>
          </a:ln>
        </p:spPr>
      </p:pic>
      <p:sp>
        <p:nvSpPr>
          <p:cNvPr id="1027" name="Title Placeholder 1"/>
          <p:cNvSpPr>
            <a:spLocks noGrp="1"/>
          </p:cNvSpPr>
          <p:nvPr>
            <p:ph type="title"/>
          </p:nvPr>
        </p:nvSpPr>
        <p:spPr bwMode="auto">
          <a:xfrm>
            <a:off x="541338" y="274638"/>
            <a:ext cx="8061325" cy="1150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ltLang="en-US" smtClean="0"/>
              <a:t>Click to edit Master title style</a:t>
            </a:r>
            <a:endParaRPr lang="en-US" altLang="en-US" smtClean="0"/>
          </a:p>
        </p:txBody>
      </p:sp>
      <p:sp>
        <p:nvSpPr>
          <p:cNvPr id="1028" name="Text Placeholder 2"/>
          <p:cNvSpPr>
            <a:spLocks noGrp="1"/>
          </p:cNvSpPr>
          <p:nvPr>
            <p:ph type="body" idx="1"/>
          </p:nvPr>
        </p:nvSpPr>
        <p:spPr bwMode="auto">
          <a:xfrm>
            <a:off x="541338" y="1520825"/>
            <a:ext cx="8061325" cy="347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C028E580-12F0-4907-93D4-0756D9138F7D}" type="datetimeFigureOut">
              <a:rPr lang="en-US"/>
              <a:pPr/>
              <a:t>12/10/2015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88B7EFC7-4E6D-4EA7-86C5-9C7EEBDE662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8" r:id="rId1"/>
    <p:sldLayoutId id="2147483726" r:id="rId2"/>
    <p:sldLayoutId id="2147483727" r:id="rId3"/>
    <p:sldLayoutId id="2147483729" r:id="rId4"/>
    <p:sldLayoutId id="2147483730" r:id="rId5"/>
  </p:sldLayoutIdLst>
  <p:timing>
    <p:tnLst>
      <p:par>
        <p:cTn id="1" dur="indefinite" restart="never" nodeType="tmRoot"/>
      </p:par>
    </p:tnLst>
  </p:timing>
  <p:txStyles>
    <p:titleStyle>
      <a:lvl1pPr algn="l" defTabSz="457200" rtl="0" eaLnBrk="0" fontAlgn="base" hangingPunct="0">
        <a:spcBef>
          <a:spcPct val="0"/>
        </a:spcBef>
        <a:spcAft>
          <a:spcPct val="0"/>
        </a:spcAft>
        <a:defRPr sz="3400" b="1" kern="1200">
          <a:solidFill>
            <a:schemeClr val="tx1"/>
          </a:solidFill>
          <a:latin typeface="+mj-lt"/>
          <a:ea typeface="+mj-ea"/>
          <a:cs typeface="+mj-cs"/>
        </a:defRPr>
      </a:lvl1pPr>
      <a:lvl2pPr algn="l" defTabSz="457200" rtl="0" eaLnBrk="0" fontAlgn="base" hangingPunct="0">
        <a:spcBef>
          <a:spcPct val="0"/>
        </a:spcBef>
        <a:spcAft>
          <a:spcPct val="0"/>
        </a:spcAft>
        <a:defRPr sz="3400" b="1">
          <a:solidFill>
            <a:schemeClr val="tx1"/>
          </a:solidFill>
          <a:latin typeface="Calibri" panose="020F0502020204030204" pitchFamily="34" charset="0"/>
        </a:defRPr>
      </a:lvl2pPr>
      <a:lvl3pPr algn="l" defTabSz="457200" rtl="0" eaLnBrk="0" fontAlgn="base" hangingPunct="0">
        <a:spcBef>
          <a:spcPct val="0"/>
        </a:spcBef>
        <a:spcAft>
          <a:spcPct val="0"/>
        </a:spcAft>
        <a:defRPr sz="3400" b="1">
          <a:solidFill>
            <a:schemeClr val="tx1"/>
          </a:solidFill>
          <a:latin typeface="Calibri" panose="020F0502020204030204" pitchFamily="34" charset="0"/>
        </a:defRPr>
      </a:lvl3pPr>
      <a:lvl4pPr algn="l" defTabSz="457200" rtl="0" eaLnBrk="0" fontAlgn="base" hangingPunct="0">
        <a:spcBef>
          <a:spcPct val="0"/>
        </a:spcBef>
        <a:spcAft>
          <a:spcPct val="0"/>
        </a:spcAft>
        <a:defRPr sz="3400" b="1">
          <a:solidFill>
            <a:schemeClr val="tx1"/>
          </a:solidFill>
          <a:latin typeface="Calibri" panose="020F0502020204030204" pitchFamily="34" charset="0"/>
        </a:defRPr>
      </a:lvl4pPr>
      <a:lvl5pPr algn="l" defTabSz="457200" rtl="0" eaLnBrk="0" fontAlgn="base" hangingPunct="0">
        <a:spcBef>
          <a:spcPct val="0"/>
        </a:spcBef>
        <a:spcAft>
          <a:spcPct val="0"/>
        </a:spcAft>
        <a:defRPr sz="3400" b="1">
          <a:solidFill>
            <a:schemeClr val="tx1"/>
          </a:solidFill>
          <a:latin typeface="Calibri" panose="020F0502020204030204" pitchFamily="34" charset="0"/>
        </a:defRPr>
      </a:lvl5pPr>
      <a:lvl6pPr marL="457200" algn="l" defTabSz="457200" rtl="0" fontAlgn="base">
        <a:spcBef>
          <a:spcPct val="0"/>
        </a:spcBef>
        <a:spcAft>
          <a:spcPct val="0"/>
        </a:spcAft>
        <a:defRPr sz="3400" b="1">
          <a:solidFill>
            <a:schemeClr val="tx1"/>
          </a:solidFill>
          <a:latin typeface="Calibri" panose="020F0502020204030204" pitchFamily="34" charset="0"/>
        </a:defRPr>
      </a:lvl6pPr>
      <a:lvl7pPr marL="914400" algn="l" defTabSz="457200" rtl="0" fontAlgn="base">
        <a:spcBef>
          <a:spcPct val="0"/>
        </a:spcBef>
        <a:spcAft>
          <a:spcPct val="0"/>
        </a:spcAft>
        <a:defRPr sz="3400" b="1">
          <a:solidFill>
            <a:schemeClr val="tx1"/>
          </a:solidFill>
          <a:latin typeface="Calibri" panose="020F0502020204030204" pitchFamily="34" charset="0"/>
        </a:defRPr>
      </a:lvl7pPr>
      <a:lvl8pPr marL="1371600" algn="l" defTabSz="457200" rtl="0" fontAlgn="base">
        <a:spcBef>
          <a:spcPct val="0"/>
        </a:spcBef>
        <a:spcAft>
          <a:spcPct val="0"/>
        </a:spcAft>
        <a:defRPr sz="3400" b="1">
          <a:solidFill>
            <a:schemeClr val="tx1"/>
          </a:solidFill>
          <a:latin typeface="Calibri" panose="020F0502020204030204" pitchFamily="34" charset="0"/>
        </a:defRPr>
      </a:lvl8pPr>
      <a:lvl9pPr marL="1828800" algn="l" defTabSz="457200" rtl="0" fontAlgn="base">
        <a:spcBef>
          <a:spcPct val="0"/>
        </a:spcBef>
        <a:spcAft>
          <a:spcPct val="0"/>
        </a:spcAft>
        <a:defRPr sz="3400" b="1">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541338" y="1268413"/>
            <a:ext cx="8061325" cy="4468812"/>
          </a:xfrm>
        </p:spPr>
        <p:txBody>
          <a:bodyPr/>
          <a:lstStyle/>
          <a:p>
            <a:pPr algn="ctr" eaLnBrk="1" hangingPunct="1"/>
            <a:r>
              <a:rPr lang="en-US" altLang="en-US" sz="8000" b="1" smtClean="0">
                <a:latin typeface="Arial" charset="0"/>
                <a:cs typeface="Arial" charset="0"/>
              </a:rPr>
              <a:t>Making </a:t>
            </a:r>
          </a:p>
          <a:p>
            <a:pPr algn="ctr" eaLnBrk="1" hangingPunct="1"/>
            <a:r>
              <a:rPr lang="en-US" altLang="en-US" sz="8000" b="1" smtClean="0">
                <a:latin typeface="Arial" charset="0"/>
                <a:cs typeface="Arial" charset="0"/>
              </a:rPr>
              <a:t>decisions</a:t>
            </a: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AU" altLang="en-US" smtClean="0"/>
          </a:p>
        </p:txBody>
      </p:sp>
      <p:sp>
        <p:nvSpPr>
          <p:cNvPr id="24579" name="Content Placeholder 2"/>
          <p:cNvSpPr>
            <a:spLocks noGrp="1"/>
          </p:cNvSpPr>
          <p:nvPr>
            <p:ph idx="1"/>
          </p:nvPr>
        </p:nvSpPr>
        <p:spPr>
          <a:xfrm>
            <a:off x="541338" y="1520825"/>
            <a:ext cx="8061325" cy="3960813"/>
          </a:xfrm>
        </p:spPr>
        <p:txBody>
          <a:bodyPr/>
          <a:lstStyle/>
          <a:p>
            <a:endParaRPr lang="en-AU" altLang="en-US" smtClean="0"/>
          </a:p>
        </p:txBody>
      </p:sp>
      <p:pic>
        <p:nvPicPr>
          <p:cNvPr id="24580" name="Picture 3"/>
          <p:cNvPicPr>
            <a:picLocks noChangeAspect="1"/>
          </p:cNvPicPr>
          <p:nvPr/>
        </p:nvPicPr>
        <p:blipFill>
          <a:blip r:embed="rId2"/>
          <a:srcRect l="227" t="8559" r="1675" b="429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4"/>
          <p:cNvSpPr>
            <a:spLocks noGrp="1"/>
          </p:cNvSpPr>
          <p:nvPr>
            <p:ph idx="1"/>
          </p:nvPr>
        </p:nvSpPr>
        <p:spPr>
          <a:xfrm>
            <a:off x="541338" y="1520825"/>
            <a:ext cx="8061325" cy="3960813"/>
          </a:xfrm>
        </p:spPr>
        <p:txBody>
          <a:bodyPr/>
          <a:lstStyle/>
          <a:p>
            <a:pPr marL="0" indent="0">
              <a:buFont typeface="Arial" charset="0"/>
              <a:buNone/>
            </a:pPr>
            <a:r>
              <a:rPr lang="en-AU" altLang="en-US" smtClean="0">
                <a:latin typeface="Arial" charset="0"/>
                <a:cs typeface="Arial" charset="0"/>
              </a:rPr>
              <a:t>With whom could you carry out this quiz?</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541338" y="223838"/>
            <a:ext cx="8061325" cy="939800"/>
          </a:xfrm>
        </p:spPr>
        <p:txBody>
          <a:bodyPr/>
          <a:lstStyle/>
          <a:p>
            <a:r>
              <a:rPr lang="en-AU" altLang="en-US" smtClean="0">
                <a:latin typeface="Arial" charset="0"/>
                <a:cs typeface="Arial" charset="0"/>
              </a:rPr>
              <a:t>The lolly predicament…</a:t>
            </a:r>
            <a:r>
              <a:rPr lang="en-AU" altLang="en-US" smtClean="0"/>
              <a:t/>
            </a:r>
            <a:br>
              <a:rPr lang="en-AU" altLang="en-US" smtClean="0"/>
            </a:br>
            <a:r>
              <a:rPr lang="en-AU" altLang="en-US" smtClean="0"/>
              <a:t/>
            </a:r>
            <a:br>
              <a:rPr lang="en-AU" altLang="en-US" smtClean="0"/>
            </a:br>
            <a:r>
              <a:rPr lang="en-AU" altLang="en-US" smtClean="0"/>
              <a:t/>
            </a:r>
            <a:br>
              <a:rPr lang="en-AU" altLang="en-US" smtClean="0"/>
            </a:br>
            <a:r>
              <a:rPr lang="en-AU" altLang="en-US" smtClean="0"/>
              <a:t/>
            </a:r>
            <a:br>
              <a:rPr lang="en-AU" altLang="en-US" smtClean="0"/>
            </a:br>
            <a:r>
              <a:rPr lang="en-AU" altLang="en-US" smtClean="0"/>
              <a:t/>
            </a:r>
            <a:br>
              <a:rPr lang="en-AU" altLang="en-US" smtClean="0"/>
            </a:br>
            <a:r>
              <a:rPr lang="en-AU" altLang="en-US" smtClean="0"/>
              <a:t/>
            </a:r>
            <a:br>
              <a:rPr lang="en-AU" altLang="en-US" smtClean="0"/>
            </a:br>
            <a:r>
              <a:rPr lang="en-AU" altLang="en-US" smtClean="0"/>
              <a:t/>
            </a:r>
            <a:br>
              <a:rPr lang="en-AU" altLang="en-US" smtClean="0"/>
            </a:br>
            <a:r>
              <a:rPr lang="en-AU" altLang="en-US" smtClean="0"/>
              <a:t/>
            </a:r>
            <a:br>
              <a:rPr lang="en-AU" altLang="en-US" smtClean="0"/>
            </a:br>
            <a:r>
              <a:rPr lang="en-AU" altLang="en-US" smtClean="0"/>
              <a:t/>
            </a:r>
            <a:br>
              <a:rPr lang="en-AU" altLang="en-US" smtClean="0"/>
            </a:br>
            <a:r>
              <a:rPr lang="en-AU" altLang="en-US" smtClean="0"/>
              <a:t/>
            </a:r>
            <a:br>
              <a:rPr lang="en-AU" altLang="en-US" smtClean="0"/>
            </a:br>
            <a:endParaRPr lang="en-AU" altLang="en-US" sz="3200" b="0" smtClean="0">
              <a:latin typeface="Arial" charset="0"/>
              <a:cs typeface="Arial" charset="0"/>
            </a:endParaRPr>
          </a:p>
        </p:txBody>
      </p:sp>
      <p:sp>
        <p:nvSpPr>
          <p:cNvPr id="6" name="Rectangle 5"/>
          <p:cNvSpPr/>
          <p:nvPr/>
        </p:nvSpPr>
        <p:spPr>
          <a:xfrm>
            <a:off x="541338" y="1020763"/>
            <a:ext cx="8061325" cy="3241675"/>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anchor="ctr"/>
          <a:lstStyle/>
          <a:p>
            <a:r>
              <a:rPr lang="en-AU" sz="2800" i="1">
                <a:solidFill>
                  <a:srgbClr val="0070C0"/>
                </a:solidFill>
                <a:latin typeface="Arial" charset="0"/>
                <a:cs typeface="Arial" charset="0"/>
              </a:rPr>
              <a:t>You could eat it now </a:t>
            </a:r>
            <a:r>
              <a:rPr lang="en-AU" i="1">
                <a:solidFill>
                  <a:srgbClr val="0070C0"/>
                </a:solidFill>
                <a:latin typeface="Arial" charset="0"/>
                <a:cs typeface="Arial" charset="0"/>
              </a:rPr>
              <a:t/>
            </a:r>
            <a:br>
              <a:rPr lang="en-AU" i="1">
                <a:solidFill>
                  <a:srgbClr val="0070C0"/>
                </a:solidFill>
                <a:latin typeface="Arial" charset="0"/>
                <a:cs typeface="Arial" charset="0"/>
              </a:rPr>
            </a:br>
            <a:r>
              <a:rPr lang="en-AU" sz="2800" i="1">
                <a:solidFill>
                  <a:srgbClr val="0070C0"/>
                </a:solidFill>
                <a:latin typeface="Arial" charset="0"/>
                <a:cs typeface="Arial" charset="0"/>
              </a:rPr>
              <a:t/>
            </a:r>
            <a:br>
              <a:rPr lang="en-AU" sz="2800" i="1">
                <a:solidFill>
                  <a:srgbClr val="0070C0"/>
                </a:solidFill>
                <a:latin typeface="Arial" charset="0"/>
                <a:cs typeface="Arial" charset="0"/>
              </a:rPr>
            </a:br>
            <a:r>
              <a:rPr lang="en-AU" sz="2800" i="1">
                <a:solidFill>
                  <a:srgbClr val="0070C0"/>
                </a:solidFill>
                <a:latin typeface="Arial" charset="0"/>
                <a:cs typeface="Arial" charset="0"/>
              </a:rPr>
              <a:t>OR</a:t>
            </a:r>
            <a:br>
              <a:rPr lang="en-AU" sz="2800" i="1">
                <a:solidFill>
                  <a:srgbClr val="0070C0"/>
                </a:solidFill>
                <a:latin typeface="Arial" charset="0"/>
                <a:cs typeface="Arial" charset="0"/>
              </a:rPr>
            </a:br>
            <a:r>
              <a:rPr lang="en-AU" sz="2800" i="1">
                <a:solidFill>
                  <a:srgbClr val="0070C0"/>
                </a:solidFill>
                <a:latin typeface="Arial" charset="0"/>
                <a:cs typeface="Arial" charset="0"/>
              </a:rPr>
              <a:t/>
            </a:r>
            <a:br>
              <a:rPr lang="en-AU" sz="2800" i="1">
                <a:solidFill>
                  <a:srgbClr val="0070C0"/>
                </a:solidFill>
                <a:latin typeface="Arial" charset="0"/>
                <a:cs typeface="Arial" charset="0"/>
              </a:rPr>
            </a:br>
            <a:r>
              <a:rPr lang="en-AU" sz="2800" i="1">
                <a:solidFill>
                  <a:srgbClr val="0070C0"/>
                </a:solidFill>
                <a:latin typeface="Arial" charset="0"/>
                <a:cs typeface="Arial" charset="0"/>
              </a:rPr>
              <a:t>Wait until I say you can eat </a:t>
            </a:r>
            <a:br>
              <a:rPr lang="en-AU" sz="2800" i="1">
                <a:solidFill>
                  <a:srgbClr val="0070C0"/>
                </a:solidFill>
                <a:latin typeface="Arial" charset="0"/>
                <a:cs typeface="Arial" charset="0"/>
              </a:rPr>
            </a:br>
            <a:r>
              <a:rPr lang="en-AU" sz="2800" i="1">
                <a:solidFill>
                  <a:srgbClr val="0070C0"/>
                </a:solidFill>
                <a:latin typeface="Arial" charset="0"/>
                <a:cs typeface="Arial" charset="0"/>
              </a:rPr>
              <a:t>it and then have two lollies</a:t>
            </a:r>
            <a:r>
              <a:rPr lang="en-AU" sz="2800">
                <a:solidFill>
                  <a:srgbClr val="FFFFFF"/>
                </a:solidFill>
                <a:latin typeface="Arial" charset="0"/>
                <a:cs typeface="Arial" charset="0"/>
              </a:rPr>
              <a:t/>
            </a:r>
            <a:br>
              <a:rPr lang="en-AU" sz="2800">
                <a:solidFill>
                  <a:srgbClr val="FFFFFF"/>
                </a:solidFill>
                <a:latin typeface="Arial" charset="0"/>
                <a:cs typeface="Arial" charset="0"/>
              </a:rPr>
            </a:br>
            <a:r>
              <a:rPr lang="en-AU">
                <a:solidFill>
                  <a:srgbClr val="FFFFFF"/>
                </a:solidFill>
                <a:latin typeface="Arial" charset="0"/>
                <a:cs typeface="Arial" charset="0"/>
              </a:rPr>
              <a:t/>
            </a:r>
            <a:br>
              <a:rPr lang="en-AU">
                <a:solidFill>
                  <a:srgbClr val="FFFFFF"/>
                </a:solidFill>
                <a:latin typeface="Arial" charset="0"/>
                <a:cs typeface="Arial" charset="0"/>
              </a:rPr>
            </a:br>
            <a:endParaRPr lang="en-AU">
              <a:solidFill>
                <a:srgbClr val="FFFFFF"/>
              </a:solidFill>
              <a:cs typeface="Arial" charset="0"/>
            </a:endParaRPr>
          </a:p>
        </p:txBody>
      </p:sp>
      <p:pic>
        <p:nvPicPr>
          <p:cNvPr id="8196" name="Content Placeholder 4"/>
          <p:cNvPicPr>
            <a:picLocks noChangeAspect="1"/>
          </p:cNvPicPr>
          <p:nvPr/>
        </p:nvPicPr>
        <p:blipFill>
          <a:blip r:embed="rId3"/>
          <a:srcRect/>
          <a:stretch>
            <a:fillRect/>
          </a:stretch>
        </p:blipFill>
        <p:spPr bwMode="auto">
          <a:xfrm>
            <a:off x="5791200" y="1020763"/>
            <a:ext cx="2682875" cy="2682875"/>
          </a:xfrm>
          <a:prstGeom prst="rect">
            <a:avLst/>
          </a:prstGeom>
          <a:noFill/>
          <a:ln w="9525">
            <a:noFill/>
            <a:miter lim="800000"/>
            <a:headEnd/>
            <a:tailEnd/>
          </a:ln>
        </p:spPr>
      </p:pic>
      <p:sp>
        <p:nvSpPr>
          <p:cNvPr id="11" name="Title 2"/>
          <p:cNvSpPr txBox="1">
            <a:spLocks/>
          </p:cNvSpPr>
          <p:nvPr/>
        </p:nvSpPr>
        <p:spPr bwMode="auto">
          <a:xfrm>
            <a:off x="541338" y="4410075"/>
            <a:ext cx="8216900" cy="1655763"/>
          </a:xfrm>
          <a:prstGeom prst="rect">
            <a:avLst/>
          </a:prstGeom>
          <a:noFill/>
          <a:ln w="9525">
            <a:noFill/>
            <a:miter lim="800000"/>
            <a:headEnd/>
            <a:tailEnd/>
          </a:ln>
        </p:spPr>
        <p:txBody>
          <a:bodyPr/>
          <a:lstStyle/>
          <a:p>
            <a:r>
              <a:rPr lang="en-US" altLang="en-US" sz="3600">
                <a:latin typeface="Calibri" pitchFamily="34" charset="0"/>
              </a:rPr>
              <a:t>What action could you take?</a:t>
            </a:r>
            <a:br>
              <a:rPr lang="en-US" altLang="en-US" sz="3600">
                <a:latin typeface="Calibri" pitchFamily="34" charset="0"/>
              </a:rPr>
            </a:br>
            <a:r>
              <a:rPr lang="en-US" altLang="en-US" sz="3600">
                <a:latin typeface="Calibri" pitchFamily="34" charset="0"/>
              </a:rPr>
              <a:t>What is the consequence/s of each choice?</a:t>
            </a:r>
            <a:r>
              <a:rPr lang="en-AU" altLang="en-US" sz="3400" b="1">
                <a:latin typeface="Calibri" pitchFamily="34" charset="0"/>
              </a:rPr>
              <a:t/>
            </a:r>
            <a:br>
              <a:rPr lang="en-AU" altLang="en-US" sz="3400" b="1">
                <a:latin typeface="Calibri" pitchFamily="34" charset="0"/>
              </a:rPr>
            </a:br>
            <a:r>
              <a:rPr lang="en-AU" altLang="en-US" sz="3400" b="1">
                <a:latin typeface="Calibri" pitchFamily="34" charset="0"/>
              </a:rPr>
              <a:t/>
            </a:r>
            <a:br>
              <a:rPr lang="en-AU" altLang="en-US" sz="3400" b="1">
                <a:latin typeface="Calibri" pitchFamily="34" charset="0"/>
              </a:rPr>
            </a:br>
            <a:r>
              <a:rPr lang="en-AU" altLang="en-US" sz="3400" b="1">
                <a:latin typeface="Calibri" pitchFamily="34" charset="0"/>
              </a:rPr>
              <a:t/>
            </a:r>
            <a:br>
              <a:rPr lang="en-AU" altLang="en-US" sz="3400" b="1">
                <a:latin typeface="Calibri" pitchFamily="34" charset="0"/>
              </a:rPr>
            </a:br>
            <a:r>
              <a:rPr lang="en-AU" altLang="en-US" sz="3400" b="1">
                <a:latin typeface="Calibri" pitchFamily="34" charset="0"/>
              </a:rPr>
              <a:t/>
            </a:r>
            <a:br>
              <a:rPr lang="en-AU" altLang="en-US" sz="3400" b="1">
                <a:latin typeface="Calibri" pitchFamily="34" charset="0"/>
              </a:rPr>
            </a:br>
            <a:r>
              <a:rPr lang="en-AU" altLang="en-US" sz="3400" b="1">
                <a:latin typeface="Calibri" pitchFamily="34" charset="0"/>
              </a:rPr>
              <a:t/>
            </a:r>
            <a:br>
              <a:rPr lang="en-AU" altLang="en-US" sz="3400" b="1">
                <a:latin typeface="Calibri" pitchFamily="34" charset="0"/>
              </a:rPr>
            </a:br>
            <a:r>
              <a:rPr lang="en-AU" altLang="en-US" sz="3400" b="1">
                <a:latin typeface="Calibri" pitchFamily="34" charset="0"/>
              </a:rPr>
              <a:t/>
            </a:r>
            <a:br>
              <a:rPr lang="en-AU" altLang="en-US" sz="3400" b="1">
                <a:latin typeface="Calibri" pitchFamily="34" charset="0"/>
              </a:rPr>
            </a:br>
            <a:r>
              <a:rPr lang="en-AU" altLang="en-US" sz="3400" b="1">
                <a:latin typeface="Calibri" pitchFamily="34" charset="0"/>
              </a:rPr>
              <a:t/>
            </a:r>
            <a:br>
              <a:rPr lang="en-AU" altLang="en-US" sz="3400" b="1">
                <a:latin typeface="Calibri" pitchFamily="34" charset="0"/>
              </a:rPr>
            </a:br>
            <a:r>
              <a:rPr lang="en-AU" altLang="en-US" sz="3400" b="1">
                <a:latin typeface="Calibri" pitchFamily="34" charset="0"/>
              </a:rPr>
              <a:t/>
            </a:r>
            <a:br>
              <a:rPr lang="en-AU" altLang="en-US" sz="3400" b="1">
                <a:latin typeface="Calibri" pitchFamily="34" charset="0"/>
              </a:rPr>
            </a:br>
            <a:r>
              <a:rPr lang="en-AU" altLang="en-US" sz="3400" b="1">
                <a:latin typeface="Calibri" pitchFamily="34" charset="0"/>
              </a:rPr>
              <a:t/>
            </a:r>
            <a:br>
              <a:rPr lang="en-AU" altLang="en-US" sz="3400" b="1">
                <a:latin typeface="Calibri" pitchFamily="34" charset="0"/>
              </a:rPr>
            </a:br>
            <a:endParaRPr lang="en-AU" alt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50" y="447675"/>
            <a:ext cx="8061325" cy="1160463"/>
          </a:xfrm>
        </p:spPr>
        <p:txBody>
          <a:bodyPr/>
          <a:lstStyle/>
          <a:p>
            <a:r>
              <a:rPr lang="en-US" altLang="en-US" sz="3000" b="0" smtClean="0">
                <a:latin typeface="Arial" charset="0"/>
                <a:cs typeface="Arial" charset="0"/>
              </a:rPr>
              <a:t>Is the consequence wanted, not wanted or are you unsure? </a:t>
            </a:r>
            <a:r>
              <a:rPr lang="en-US" altLang="en-US" sz="3000" b="0" smtClean="0"/>
              <a:t/>
            </a:r>
            <a:br>
              <a:rPr lang="en-US" altLang="en-US" sz="3000" b="0" smtClean="0"/>
            </a:br>
            <a:r>
              <a:rPr lang="en-AU" altLang="en-US" sz="3200" smtClean="0">
                <a:latin typeface="Arial" charset="0"/>
                <a:cs typeface="Arial" charset="0"/>
              </a:rPr>
              <a:t/>
            </a:r>
            <a:br>
              <a:rPr lang="en-AU" altLang="en-US" sz="3200" smtClean="0">
                <a:latin typeface="Arial" charset="0"/>
                <a:cs typeface="Arial" charset="0"/>
              </a:rPr>
            </a:br>
            <a:endParaRPr lang="en-AU" altLang="en-US" sz="3200" smtClean="0">
              <a:latin typeface="Arial" charset="0"/>
              <a:cs typeface="Arial" charset="0"/>
            </a:endParaRPr>
          </a:p>
        </p:txBody>
      </p:sp>
      <p:graphicFrame>
        <p:nvGraphicFramePr>
          <p:cNvPr id="8" name="Table 7"/>
          <p:cNvGraphicFramePr>
            <a:graphicFrameLocks noGrp="1"/>
          </p:cNvGraphicFramePr>
          <p:nvPr/>
        </p:nvGraphicFramePr>
        <p:xfrm>
          <a:off x="565150" y="1608138"/>
          <a:ext cx="8061325" cy="3024188"/>
        </p:xfrm>
        <a:graphic>
          <a:graphicData uri="http://schemas.openxmlformats.org/drawingml/2006/table">
            <a:tbl>
              <a:tblPr/>
              <a:tblGrid>
                <a:gridCol w="2687638"/>
                <a:gridCol w="2686050"/>
                <a:gridCol w="2687637"/>
              </a:tblGrid>
              <a:tr h="7842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smtClean="0">
                          <a:ln>
                            <a:noFill/>
                          </a:ln>
                          <a:solidFill>
                            <a:srgbClr val="FFFFFF"/>
                          </a:solidFill>
                          <a:effectLst/>
                          <a:latin typeface="Arial" charset="0"/>
                          <a:cs typeface="Arial" charset="0"/>
                        </a:rPr>
                        <a:t>Choices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smtClean="0">
                          <a:ln>
                            <a:noFill/>
                          </a:ln>
                          <a:solidFill>
                            <a:srgbClr val="FFFFFF"/>
                          </a:solidFill>
                          <a:effectLst/>
                          <a:latin typeface="Arial" charset="0"/>
                          <a:cs typeface="Arial" charset="0"/>
                        </a:rPr>
                        <a:t>Consequences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smtClean="0">
                          <a:ln>
                            <a:noFill/>
                          </a:ln>
                          <a:solidFill>
                            <a:srgbClr val="FFFFFF"/>
                          </a:solidFill>
                          <a:effectLst/>
                          <a:latin typeface="Arial" charset="0"/>
                          <a:cs typeface="Arial" charset="0"/>
                        </a:rPr>
                        <a:t>Wanted, not wanted, unsure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39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rgbClr val="000000"/>
                        </a:solidFill>
                        <a:effectLst/>
                        <a:latin typeface="Calibri" pitchFamily="34"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rgbClr val="000000"/>
                        </a:solidFill>
                        <a:effectLst/>
                        <a:latin typeface="Calibri" pitchFamily="34"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smtClean="0">
                        <a:ln>
                          <a:noFill/>
                        </a:ln>
                        <a:solidFill>
                          <a:srgbClr val="000000"/>
                        </a:solidFill>
                        <a:effectLst/>
                        <a:latin typeface="Calibri" pitchFamily="34"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9" name="Title 1"/>
          <p:cNvSpPr txBox="1">
            <a:spLocks/>
          </p:cNvSpPr>
          <p:nvPr/>
        </p:nvSpPr>
        <p:spPr bwMode="auto">
          <a:xfrm>
            <a:off x="473075" y="4765675"/>
            <a:ext cx="8061325" cy="1160463"/>
          </a:xfrm>
          <a:prstGeom prst="rect">
            <a:avLst/>
          </a:prstGeom>
          <a:noFill/>
          <a:ln w="9525">
            <a:noFill/>
            <a:miter lim="800000"/>
            <a:headEnd/>
            <a:tailEnd/>
          </a:ln>
        </p:spPr>
        <p:txBody>
          <a:bodyPr/>
          <a:lstStyle/>
          <a:p>
            <a:r>
              <a:rPr lang="en-US" altLang="en-US" sz="3000"/>
              <a:t>Is one consequence wanted or not wanted more than another? </a:t>
            </a:r>
            <a:r>
              <a:rPr lang="en-US" altLang="en-US" sz="3000">
                <a:latin typeface="Calibri" pitchFamily="34" charset="0"/>
              </a:rPr>
              <a:t/>
            </a:r>
            <a:br>
              <a:rPr lang="en-US" altLang="en-US" sz="3000">
                <a:latin typeface="Calibri" pitchFamily="34" charset="0"/>
              </a:rPr>
            </a:br>
            <a:r>
              <a:rPr lang="en-AU" altLang="en-US" sz="3200" b="1"/>
              <a:t/>
            </a:r>
            <a:br>
              <a:rPr lang="en-AU" altLang="en-US" sz="3200" b="1"/>
            </a:br>
            <a:endParaRPr lang="en-AU" altLang="en-US" sz="3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p:cNvPicPr>
          <p:nvPr/>
        </p:nvPicPr>
        <p:blipFill>
          <a:blip r:embed="rId3"/>
          <a:srcRect t="8629" r="1563" b="443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3"/>
          <a:srcRect t="8736" r="1733" b="4227"/>
          <a:stretch>
            <a:fillRect/>
          </a:stretch>
        </p:blipFill>
        <p:spPr bwMode="auto">
          <a:xfrm>
            <a:off x="0" y="0"/>
            <a:ext cx="91471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AU" altLang="en-US" smtClean="0"/>
          </a:p>
        </p:txBody>
      </p:sp>
      <p:pic>
        <p:nvPicPr>
          <p:cNvPr id="16387" name="Content Placeholder 3"/>
          <p:cNvPicPr>
            <a:picLocks noGrp="1" noChangeAspect="1"/>
          </p:cNvPicPr>
          <p:nvPr>
            <p:ph idx="1"/>
          </p:nvPr>
        </p:nvPicPr>
        <p:blipFill>
          <a:blip r:embed="rId3"/>
          <a:srcRect t="8545" r="1366" b="4240"/>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3"/>
          <p:cNvSpPr>
            <a:spLocks noGrp="1"/>
          </p:cNvSpPr>
          <p:nvPr>
            <p:ph idx="1"/>
          </p:nvPr>
        </p:nvSpPr>
        <p:spPr>
          <a:xfrm>
            <a:off x="541338" y="539750"/>
            <a:ext cx="8061325" cy="4467225"/>
          </a:xfrm>
        </p:spPr>
        <p:txBody>
          <a:bodyPr/>
          <a:lstStyle/>
          <a:p>
            <a:pPr algn="ctr" eaLnBrk="1" hangingPunct="1"/>
            <a:r>
              <a:rPr lang="en-AU" altLang="en-US" sz="8000" b="1" smtClean="0">
                <a:latin typeface="Arial" charset="0"/>
                <a:cs typeface="Arial" charset="0"/>
              </a:rPr>
              <a:t>The junctions quiz</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p:cNvPicPr>
          <p:nvPr/>
        </p:nvPicPr>
        <p:blipFill>
          <a:blip r:embed="rId3"/>
          <a:srcRect l="340" t="8417" r="1648" b="412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AU" altLang="en-US" smtClean="0"/>
          </a:p>
        </p:txBody>
      </p:sp>
      <p:pic>
        <p:nvPicPr>
          <p:cNvPr id="22531" name="Content Placeholder 3"/>
          <p:cNvPicPr>
            <a:picLocks noGrp="1" noChangeAspect="1"/>
          </p:cNvPicPr>
          <p:nvPr>
            <p:ph idx="1"/>
          </p:nvPr>
        </p:nvPicPr>
        <p:blipFill>
          <a:blip r:embed="rId3"/>
          <a:srcRect t="8545" r="1570" b="4240"/>
          <a:stretch>
            <a:fillRect/>
          </a:stretch>
        </p:blipFill>
        <p:spPr>
          <a:xfrm>
            <a:off x="0" y="0"/>
            <a:ext cx="914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2254</TotalTime>
  <Words>532</Words>
  <Application>Microsoft Office PowerPoint</Application>
  <PresentationFormat>On-screen Show (4:3)</PresentationFormat>
  <Paragraphs>43</Paragraphs>
  <Slides>11</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Slide 1</vt:lpstr>
      <vt:lpstr>The lolly predicament…          </vt:lpstr>
      <vt:lpstr>Is the consequence wanted, not wanted or are you unsure?   </vt:lpstr>
      <vt:lpstr>Slide 4</vt:lpstr>
      <vt:lpstr>Slide 5</vt:lpstr>
      <vt:lpstr>Slide 6</vt:lpstr>
      <vt:lpstr>Slide 7</vt:lpstr>
      <vt:lpstr>Slide 8</vt:lpstr>
      <vt:lpstr>Slide 9</vt:lpstr>
      <vt:lpstr>Slide 10</vt:lpstr>
      <vt:lpstr>Slide 11</vt:lpstr>
    </vt:vector>
  </TitlesOfParts>
  <Company>Planning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Tatrai</dc:creator>
  <cp:lastModifiedBy>DTEI</cp:lastModifiedBy>
  <cp:revision>155</cp:revision>
  <cp:lastPrinted>2015-11-26T23:24:16Z</cp:lastPrinted>
  <dcterms:created xsi:type="dcterms:W3CDTF">2015-10-06T23:49:25Z</dcterms:created>
  <dcterms:modified xsi:type="dcterms:W3CDTF">2015-12-10T00:06:32Z</dcterms:modified>
</cp:coreProperties>
</file>